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6"/>
  </p:handoutMasterIdLst>
  <p:sldIdLst>
    <p:sldId id="259" r:id="rId4"/>
    <p:sldId id="258" r:id="rId6"/>
    <p:sldId id="257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24"/>
        <p:guide pos="380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image" Target="../media/image1.png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2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image" Target="../media/image2.png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image" Target="../media/image2.png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image" Target="../media/image3.png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4.jpeg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image" Target="../media/image4.jpeg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image" Target="../media/image3.png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image" Target="../media/image3.png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image" Target="../media/image3.png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image" Target="../media/image3.png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image" Target="../media/image4.jpeg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>
            <a:off x="1308099" y="728541"/>
            <a:ext cx="9575800" cy="540091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2" name="等腰三角形 1"/>
          <p:cNvSpPr/>
          <p:nvPr userDrawn="1">
            <p:custDataLst>
              <p:tags r:id="rId4"/>
            </p:custDataLst>
          </p:nvPr>
        </p:nvSpPr>
        <p:spPr>
          <a:xfrm flipV="1">
            <a:off x="4698999" y="0"/>
            <a:ext cx="2794000" cy="122781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5" name="Freeform 6"/>
          <p:cNvSpPr/>
          <p:nvPr userDrawn="1">
            <p:custDataLst>
              <p:tags r:id="rId5"/>
            </p:custDataLst>
          </p:nvPr>
        </p:nvSpPr>
        <p:spPr bwMode="auto">
          <a:xfrm>
            <a:off x="9258302" y="4787900"/>
            <a:ext cx="2287976" cy="503391"/>
          </a:xfrm>
          <a:custGeom>
            <a:avLst/>
            <a:gdLst>
              <a:gd name="T0" fmla="*/ 2427 w 2519"/>
              <a:gd name="T1" fmla="*/ 185 h 554"/>
              <a:gd name="T2" fmla="*/ 1226 w 2519"/>
              <a:gd name="T3" fmla="*/ 185 h 554"/>
              <a:gd name="T4" fmla="*/ 1163 w 2519"/>
              <a:gd name="T5" fmla="*/ 140 h 554"/>
              <a:gd name="T6" fmla="*/ 1155 w 2519"/>
              <a:gd name="T7" fmla="*/ 100 h 554"/>
              <a:gd name="T8" fmla="*/ 1156 w 2519"/>
              <a:gd name="T9" fmla="*/ 92 h 554"/>
              <a:gd name="T10" fmla="*/ 1063 w 2519"/>
              <a:gd name="T11" fmla="*/ 0 h 554"/>
              <a:gd name="T12" fmla="*/ 347 w 2519"/>
              <a:gd name="T13" fmla="*/ 0 h 554"/>
              <a:gd name="T14" fmla="*/ 254 w 2519"/>
              <a:gd name="T15" fmla="*/ 92 h 554"/>
              <a:gd name="T16" fmla="*/ 347 w 2519"/>
              <a:gd name="T17" fmla="*/ 185 h 554"/>
              <a:gd name="T18" fmla="*/ 566 w 2519"/>
              <a:gd name="T19" fmla="*/ 185 h 554"/>
              <a:gd name="T20" fmla="*/ 659 w 2519"/>
              <a:gd name="T21" fmla="*/ 277 h 554"/>
              <a:gd name="T22" fmla="*/ 566 w 2519"/>
              <a:gd name="T23" fmla="*/ 369 h 554"/>
              <a:gd name="T24" fmla="*/ 93 w 2519"/>
              <a:gd name="T25" fmla="*/ 369 h 554"/>
              <a:gd name="T26" fmla="*/ 0 w 2519"/>
              <a:gd name="T27" fmla="*/ 462 h 554"/>
              <a:gd name="T28" fmla="*/ 93 w 2519"/>
              <a:gd name="T29" fmla="*/ 554 h 554"/>
              <a:gd name="T30" fmla="*/ 1895 w 2519"/>
              <a:gd name="T31" fmla="*/ 554 h 554"/>
              <a:gd name="T32" fmla="*/ 1988 w 2519"/>
              <a:gd name="T33" fmla="*/ 462 h 554"/>
              <a:gd name="T34" fmla="*/ 1987 w 2519"/>
              <a:gd name="T35" fmla="*/ 454 h 554"/>
              <a:gd name="T36" fmla="*/ 1995 w 2519"/>
              <a:gd name="T37" fmla="*/ 413 h 554"/>
              <a:gd name="T38" fmla="*/ 2057 w 2519"/>
              <a:gd name="T39" fmla="*/ 369 h 554"/>
              <a:gd name="T40" fmla="*/ 2427 w 2519"/>
              <a:gd name="T41" fmla="*/ 369 h 554"/>
              <a:gd name="T42" fmla="*/ 2519 w 2519"/>
              <a:gd name="T43" fmla="*/ 277 h 554"/>
              <a:gd name="T44" fmla="*/ 2427 w 2519"/>
              <a:gd name="T45" fmla="*/ 185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19" h="554">
                <a:moveTo>
                  <a:pt x="2427" y="185"/>
                </a:moveTo>
                <a:cubicBezTo>
                  <a:pt x="1226" y="185"/>
                  <a:pt x="1226" y="185"/>
                  <a:pt x="1226" y="185"/>
                </a:cubicBezTo>
                <a:cubicBezTo>
                  <a:pt x="1184" y="180"/>
                  <a:pt x="1168" y="155"/>
                  <a:pt x="1163" y="140"/>
                </a:cubicBezTo>
                <a:cubicBezTo>
                  <a:pt x="1156" y="122"/>
                  <a:pt x="1156" y="114"/>
                  <a:pt x="1155" y="100"/>
                </a:cubicBezTo>
                <a:cubicBezTo>
                  <a:pt x="1156" y="97"/>
                  <a:pt x="1156" y="95"/>
                  <a:pt x="1156" y="92"/>
                </a:cubicBezTo>
                <a:cubicBezTo>
                  <a:pt x="1156" y="41"/>
                  <a:pt x="1114" y="0"/>
                  <a:pt x="1063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296" y="0"/>
                  <a:pt x="254" y="41"/>
                  <a:pt x="254" y="92"/>
                </a:cubicBezTo>
                <a:cubicBezTo>
                  <a:pt x="254" y="143"/>
                  <a:pt x="296" y="185"/>
                  <a:pt x="347" y="185"/>
                </a:cubicBezTo>
                <a:cubicBezTo>
                  <a:pt x="566" y="185"/>
                  <a:pt x="566" y="185"/>
                  <a:pt x="566" y="185"/>
                </a:cubicBezTo>
                <a:cubicBezTo>
                  <a:pt x="618" y="185"/>
                  <a:pt x="659" y="226"/>
                  <a:pt x="659" y="277"/>
                </a:cubicBezTo>
                <a:cubicBezTo>
                  <a:pt x="659" y="328"/>
                  <a:pt x="618" y="369"/>
                  <a:pt x="566" y="369"/>
                </a:cubicBezTo>
                <a:cubicBezTo>
                  <a:pt x="93" y="369"/>
                  <a:pt x="93" y="369"/>
                  <a:pt x="93" y="369"/>
                </a:cubicBezTo>
                <a:cubicBezTo>
                  <a:pt x="42" y="369"/>
                  <a:pt x="0" y="411"/>
                  <a:pt x="0" y="462"/>
                </a:cubicBezTo>
                <a:cubicBezTo>
                  <a:pt x="0" y="513"/>
                  <a:pt x="42" y="554"/>
                  <a:pt x="93" y="554"/>
                </a:cubicBezTo>
                <a:cubicBezTo>
                  <a:pt x="1895" y="554"/>
                  <a:pt x="1895" y="554"/>
                  <a:pt x="1895" y="554"/>
                </a:cubicBezTo>
                <a:cubicBezTo>
                  <a:pt x="1946" y="554"/>
                  <a:pt x="1988" y="513"/>
                  <a:pt x="1988" y="462"/>
                </a:cubicBezTo>
                <a:cubicBezTo>
                  <a:pt x="1988" y="459"/>
                  <a:pt x="1987" y="457"/>
                  <a:pt x="1987" y="454"/>
                </a:cubicBezTo>
                <a:cubicBezTo>
                  <a:pt x="1988" y="440"/>
                  <a:pt x="1988" y="431"/>
                  <a:pt x="1995" y="413"/>
                </a:cubicBezTo>
                <a:cubicBezTo>
                  <a:pt x="2000" y="399"/>
                  <a:pt x="2016" y="374"/>
                  <a:pt x="2057" y="369"/>
                </a:cubicBezTo>
                <a:cubicBezTo>
                  <a:pt x="2427" y="369"/>
                  <a:pt x="2427" y="369"/>
                  <a:pt x="2427" y="369"/>
                </a:cubicBezTo>
                <a:cubicBezTo>
                  <a:pt x="2478" y="369"/>
                  <a:pt x="2519" y="328"/>
                  <a:pt x="2519" y="277"/>
                </a:cubicBezTo>
                <a:cubicBezTo>
                  <a:pt x="2519" y="226"/>
                  <a:pt x="2478" y="185"/>
                  <a:pt x="2427" y="18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6" name="Freeform 10"/>
          <p:cNvSpPr/>
          <p:nvPr userDrawn="1">
            <p:custDataLst>
              <p:tags r:id="rId6"/>
            </p:custDataLst>
          </p:nvPr>
        </p:nvSpPr>
        <p:spPr bwMode="auto">
          <a:xfrm>
            <a:off x="2565315" y="4787900"/>
            <a:ext cx="808038" cy="293688"/>
          </a:xfrm>
          <a:custGeom>
            <a:avLst/>
            <a:gdLst>
              <a:gd name="T0" fmla="*/ 509 w 509"/>
              <a:gd name="T1" fmla="*/ 92 h 185"/>
              <a:gd name="T2" fmla="*/ 416 w 509"/>
              <a:gd name="T3" fmla="*/ 185 h 185"/>
              <a:gd name="T4" fmla="*/ 92 w 509"/>
              <a:gd name="T5" fmla="*/ 185 h 185"/>
              <a:gd name="T6" fmla="*/ 0 w 509"/>
              <a:gd name="T7" fmla="*/ 92 h 185"/>
              <a:gd name="T8" fmla="*/ 92 w 509"/>
              <a:gd name="T9" fmla="*/ 0 h 185"/>
              <a:gd name="T10" fmla="*/ 416 w 509"/>
              <a:gd name="T11" fmla="*/ 0 h 185"/>
              <a:gd name="T12" fmla="*/ 509 w 509"/>
              <a:gd name="T13" fmla="*/ 9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9" h="185">
                <a:moveTo>
                  <a:pt x="509" y="92"/>
                </a:moveTo>
                <a:cubicBezTo>
                  <a:pt x="509" y="143"/>
                  <a:pt x="467" y="185"/>
                  <a:pt x="416" y="185"/>
                </a:cubicBezTo>
                <a:cubicBezTo>
                  <a:pt x="92" y="185"/>
                  <a:pt x="92" y="185"/>
                  <a:pt x="92" y="185"/>
                </a:cubicBezTo>
                <a:cubicBezTo>
                  <a:pt x="41" y="185"/>
                  <a:pt x="0" y="143"/>
                  <a:pt x="0" y="92"/>
                </a:cubicBezTo>
                <a:cubicBezTo>
                  <a:pt x="0" y="41"/>
                  <a:pt x="41" y="0"/>
                  <a:pt x="92" y="0"/>
                </a:cubicBezTo>
                <a:cubicBezTo>
                  <a:pt x="416" y="0"/>
                  <a:pt x="416" y="0"/>
                  <a:pt x="416" y="0"/>
                </a:cubicBezTo>
                <a:cubicBezTo>
                  <a:pt x="467" y="0"/>
                  <a:pt x="509" y="41"/>
                  <a:pt x="509" y="9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7" name="任意多边形 63"/>
          <p:cNvSpPr/>
          <p:nvPr userDrawn="1">
            <p:custDataLst>
              <p:tags r:id="rId7"/>
            </p:custDataLst>
          </p:nvPr>
        </p:nvSpPr>
        <p:spPr bwMode="auto">
          <a:xfrm flipH="1">
            <a:off x="343778" y="5316691"/>
            <a:ext cx="2625556" cy="1648118"/>
          </a:xfrm>
          <a:custGeom>
            <a:avLst/>
            <a:gdLst>
              <a:gd name="connsiteX0" fmla="*/ 876300 w 2187575"/>
              <a:gd name="connsiteY0" fmla="*/ 1079501 h 1373188"/>
              <a:gd name="connsiteX1" fmla="*/ 876300 w 2187575"/>
              <a:gd name="connsiteY1" fmla="*/ 1079501 h 1373188"/>
              <a:gd name="connsiteX2" fmla="*/ 777875 w 2187575"/>
              <a:gd name="connsiteY2" fmla="*/ 1177926 h 1373188"/>
              <a:gd name="connsiteX3" fmla="*/ 569913 w 2187575"/>
              <a:gd name="connsiteY3" fmla="*/ 1177926 h 1373188"/>
              <a:gd name="connsiteX4" fmla="*/ 471488 w 2187575"/>
              <a:gd name="connsiteY4" fmla="*/ 1274763 h 1373188"/>
              <a:gd name="connsiteX5" fmla="*/ 569913 w 2187575"/>
              <a:gd name="connsiteY5" fmla="*/ 1373188 h 1373188"/>
              <a:gd name="connsiteX6" fmla="*/ 569913 w 2187575"/>
              <a:gd name="connsiteY6" fmla="*/ 1373188 h 1373188"/>
              <a:gd name="connsiteX7" fmla="*/ 471488 w 2187575"/>
              <a:gd name="connsiteY7" fmla="*/ 1274763 h 1373188"/>
              <a:gd name="connsiteX8" fmla="*/ 569913 w 2187575"/>
              <a:gd name="connsiteY8" fmla="*/ 1177926 h 1373188"/>
              <a:gd name="connsiteX9" fmla="*/ 777875 w 2187575"/>
              <a:gd name="connsiteY9" fmla="*/ 1177926 h 1373188"/>
              <a:gd name="connsiteX10" fmla="*/ 868512 w 2187575"/>
              <a:gd name="connsiteY10" fmla="*/ 1117650 h 1373188"/>
              <a:gd name="connsiteX11" fmla="*/ 1602582 w 2187575"/>
              <a:gd name="connsiteY11" fmla="*/ 961629 h 1373188"/>
              <a:gd name="connsiteX12" fmla="*/ 1621830 w 2187575"/>
              <a:gd name="connsiteY12" fmla="*/ 973882 h 1373188"/>
              <a:gd name="connsiteX13" fmla="*/ 1649413 w 2187575"/>
              <a:gd name="connsiteY13" fmla="*/ 981076 h 1373188"/>
              <a:gd name="connsiteX14" fmla="*/ 1893888 w 2187575"/>
              <a:gd name="connsiteY14" fmla="*/ 981076 h 1373188"/>
              <a:gd name="connsiteX15" fmla="*/ 1963341 w 2187575"/>
              <a:gd name="connsiteY15" fmla="*/ 1010048 h 1373188"/>
              <a:gd name="connsiteX16" fmla="*/ 1963341 w 2187575"/>
              <a:gd name="connsiteY16" fmla="*/ 1010048 h 1373188"/>
              <a:gd name="connsiteX17" fmla="*/ 1932038 w 2187575"/>
              <a:gd name="connsiteY17" fmla="*/ 988865 h 1373188"/>
              <a:gd name="connsiteX18" fmla="*/ 1893888 w 2187575"/>
              <a:gd name="connsiteY18" fmla="*/ 981076 h 1373188"/>
              <a:gd name="connsiteX19" fmla="*/ 1649413 w 2187575"/>
              <a:gd name="connsiteY19" fmla="*/ 981076 h 1373188"/>
              <a:gd name="connsiteX20" fmla="*/ 1602582 w 2187575"/>
              <a:gd name="connsiteY20" fmla="*/ 961629 h 1373188"/>
              <a:gd name="connsiteX21" fmla="*/ 1580700 w 2187575"/>
              <a:gd name="connsiteY21" fmla="*/ 921558 h 1373188"/>
              <a:gd name="connsiteX22" fmla="*/ 1584325 w 2187575"/>
              <a:gd name="connsiteY22" fmla="*/ 935038 h 1373188"/>
              <a:gd name="connsiteX23" fmla="*/ 1599707 w 2187575"/>
              <a:gd name="connsiteY23" fmla="*/ 957442 h 1373188"/>
              <a:gd name="connsiteX24" fmla="*/ 1584325 w 2187575"/>
              <a:gd name="connsiteY24" fmla="*/ 935038 h 1373188"/>
              <a:gd name="connsiteX25" fmla="*/ 611188 w 2187575"/>
              <a:gd name="connsiteY25" fmla="*/ 831850 h 1373188"/>
              <a:gd name="connsiteX26" fmla="*/ 611188 w 2187575"/>
              <a:gd name="connsiteY26" fmla="*/ 831851 h 1373188"/>
              <a:gd name="connsiteX27" fmla="*/ 616943 w 2187575"/>
              <a:gd name="connsiteY27" fmla="*/ 856060 h 1373188"/>
              <a:gd name="connsiteX28" fmla="*/ 619001 w 2187575"/>
              <a:gd name="connsiteY28" fmla="*/ 876647 h 1373188"/>
              <a:gd name="connsiteX29" fmla="*/ 616942 w 2187575"/>
              <a:gd name="connsiteY29" fmla="*/ 856060 h 1373188"/>
              <a:gd name="connsiteX30" fmla="*/ 1152525 w 2187575"/>
              <a:gd name="connsiteY30" fmla="*/ 687388 h 1373188"/>
              <a:gd name="connsiteX31" fmla="*/ 1160314 w 2187575"/>
              <a:gd name="connsiteY31" fmla="*/ 725289 h 1373188"/>
              <a:gd name="connsiteX32" fmla="*/ 1250950 w 2187575"/>
              <a:gd name="connsiteY32" fmla="*/ 784225 h 1373188"/>
              <a:gd name="connsiteX33" fmla="*/ 1476375 w 2187575"/>
              <a:gd name="connsiteY33" fmla="*/ 784225 h 1373188"/>
              <a:gd name="connsiteX34" fmla="*/ 1574800 w 2187575"/>
              <a:gd name="connsiteY34" fmla="*/ 876300 h 1373188"/>
              <a:gd name="connsiteX35" fmla="*/ 1574943 w 2187575"/>
              <a:gd name="connsiteY35" fmla="*/ 879261 h 1373188"/>
              <a:gd name="connsiteX36" fmla="*/ 1574800 w 2187575"/>
              <a:gd name="connsiteY36" fmla="*/ 876301 h 1373188"/>
              <a:gd name="connsiteX37" fmla="*/ 1476375 w 2187575"/>
              <a:gd name="connsiteY37" fmla="*/ 784226 h 1373188"/>
              <a:gd name="connsiteX38" fmla="*/ 1250950 w 2187575"/>
              <a:gd name="connsiteY38" fmla="*/ 784226 h 1373188"/>
              <a:gd name="connsiteX39" fmla="*/ 1152525 w 2187575"/>
              <a:gd name="connsiteY39" fmla="*/ 687388 h 1373188"/>
              <a:gd name="connsiteX40" fmla="*/ 65 w 2187575"/>
              <a:gd name="connsiteY40" fmla="*/ 687071 h 1373188"/>
              <a:gd name="connsiteX41" fmla="*/ 0 w 2187575"/>
              <a:gd name="connsiteY41" fmla="*/ 687388 h 1373188"/>
              <a:gd name="connsiteX42" fmla="*/ 0 w 2187575"/>
              <a:gd name="connsiteY42" fmla="*/ 687388 h 1373188"/>
              <a:gd name="connsiteX43" fmla="*/ 177800 w 2187575"/>
              <a:gd name="connsiteY43" fmla="*/ 0 h 1373188"/>
              <a:gd name="connsiteX44" fmla="*/ 2089150 w 2187575"/>
              <a:gd name="connsiteY44" fmla="*/ 0 h 1373188"/>
              <a:gd name="connsiteX45" fmla="*/ 2187575 w 2187575"/>
              <a:gd name="connsiteY45" fmla="*/ 98425 h 1373188"/>
              <a:gd name="connsiteX46" fmla="*/ 2089150 w 2187575"/>
              <a:gd name="connsiteY46" fmla="*/ 196850 h 1373188"/>
              <a:gd name="connsiteX47" fmla="*/ 1495425 w 2187575"/>
              <a:gd name="connsiteY47" fmla="*/ 196850 h 1373188"/>
              <a:gd name="connsiteX48" fmla="*/ 1398588 w 2187575"/>
              <a:gd name="connsiteY48" fmla="*/ 295275 h 1373188"/>
              <a:gd name="connsiteX49" fmla="*/ 1495425 w 2187575"/>
              <a:gd name="connsiteY49" fmla="*/ 392113 h 1373188"/>
              <a:gd name="connsiteX50" fmla="*/ 1544638 w 2187575"/>
              <a:gd name="connsiteY50" fmla="*/ 392113 h 1373188"/>
              <a:gd name="connsiteX51" fmla="*/ 1643063 w 2187575"/>
              <a:gd name="connsiteY51" fmla="*/ 490538 h 1373188"/>
              <a:gd name="connsiteX52" fmla="*/ 1544638 w 2187575"/>
              <a:gd name="connsiteY52" fmla="*/ 588963 h 1373188"/>
              <a:gd name="connsiteX53" fmla="*/ 1250950 w 2187575"/>
              <a:gd name="connsiteY53" fmla="*/ 588963 h 1373188"/>
              <a:gd name="connsiteX54" fmla="*/ 1160314 w 2187575"/>
              <a:gd name="connsiteY54" fmla="*/ 649238 h 1373188"/>
              <a:gd name="connsiteX55" fmla="*/ 1152613 w 2187575"/>
              <a:gd name="connsiteY55" fmla="*/ 686960 h 1373188"/>
              <a:gd name="connsiteX56" fmla="*/ 1152687 w 2187575"/>
              <a:gd name="connsiteY56" fmla="*/ 686594 h 1373188"/>
              <a:gd name="connsiteX57" fmla="*/ 162 w 2187575"/>
              <a:gd name="connsiteY57" fmla="*/ 686594 h 1373188"/>
              <a:gd name="connsiteX58" fmla="*/ 7789 w 2187575"/>
              <a:gd name="connsiteY58" fmla="*/ 649238 h 1373188"/>
              <a:gd name="connsiteX59" fmla="*/ 98425 w 2187575"/>
              <a:gd name="connsiteY59" fmla="*/ 588963 h 1373188"/>
              <a:gd name="connsiteX60" fmla="*/ 268288 w 2187575"/>
              <a:gd name="connsiteY60" fmla="*/ 588963 h 1373188"/>
              <a:gd name="connsiteX61" fmla="*/ 334963 w 2187575"/>
              <a:gd name="connsiteY61" fmla="*/ 541338 h 1373188"/>
              <a:gd name="connsiteX62" fmla="*/ 342900 w 2187575"/>
              <a:gd name="connsiteY62" fmla="*/ 498475 h 1373188"/>
              <a:gd name="connsiteX63" fmla="*/ 342900 w 2187575"/>
              <a:gd name="connsiteY63" fmla="*/ 490538 h 1373188"/>
              <a:gd name="connsiteX64" fmla="*/ 441325 w 2187575"/>
              <a:gd name="connsiteY64" fmla="*/ 392113 h 1373188"/>
              <a:gd name="connsiteX65" fmla="*/ 539750 w 2187575"/>
              <a:gd name="connsiteY65" fmla="*/ 295275 h 1373188"/>
              <a:gd name="connsiteX66" fmla="*/ 441325 w 2187575"/>
              <a:gd name="connsiteY66" fmla="*/ 196850 h 1373188"/>
              <a:gd name="connsiteX67" fmla="*/ 177800 w 2187575"/>
              <a:gd name="connsiteY67" fmla="*/ 196850 h 1373188"/>
              <a:gd name="connsiteX68" fmla="*/ 79375 w 2187575"/>
              <a:gd name="connsiteY68" fmla="*/ 98425 h 1373188"/>
              <a:gd name="connsiteX69" fmla="*/ 177800 w 2187575"/>
              <a:gd name="connsiteY69" fmla="*/ 0 h 137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187575" h="1373188">
                <a:moveTo>
                  <a:pt x="876300" y="1079501"/>
                </a:moveTo>
                <a:lnTo>
                  <a:pt x="876300" y="1079501"/>
                </a:lnTo>
                <a:cubicBezTo>
                  <a:pt x="876300" y="1133476"/>
                  <a:pt x="831850" y="1177926"/>
                  <a:pt x="777875" y="1177926"/>
                </a:cubicBezTo>
                <a:cubicBezTo>
                  <a:pt x="569913" y="1177926"/>
                  <a:pt x="569913" y="1177926"/>
                  <a:pt x="569913" y="1177926"/>
                </a:cubicBezTo>
                <a:cubicBezTo>
                  <a:pt x="515938" y="1177926"/>
                  <a:pt x="471488" y="1220788"/>
                  <a:pt x="471488" y="1274763"/>
                </a:cubicBezTo>
                <a:cubicBezTo>
                  <a:pt x="471488" y="1330326"/>
                  <a:pt x="515938" y="1373188"/>
                  <a:pt x="569913" y="1373188"/>
                </a:cubicBezTo>
                <a:lnTo>
                  <a:pt x="569913" y="1373188"/>
                </a:lnTo>
                <a:cubicBezTo>
                  <a:pt x="515938" y="1373188"/>
                  <a:pt x="471488" y="1330326"/>
                  <a:pt x="471488" y="1274763"/>
                </a:cubicBezTo>
                <a:cubicBezTo>
                  <a:pt x="471488" y="1220788"/>
                  <a:pt x="515938" y="1177926"/>
                  <a:pt x="569913" y="1177926"/>
                </a:cubicBezTo>
                <a:cubicBezTo>
                  <a:pt x="569913" y="1177926"/>
                  <a:pt x="569913" y="1177926"/>
                  <a:pt x="777875" y="1177926"/>
                </a:cubicBezTo>
                <a:cubicBezTo>
                  <a:pt x="818356" y="1177926"/>
                  <a:pt x="853480" y="1152923"/>
                  <a:pt x="868512" y="1117650"/>
                </a:cubicBezTo>
                <a:close/>
                <a:moveTo>
                  <a:pt x="1602582" y="961629"/>
                </a:moveTo>
                <a:lnTo>
                  <a:pt x="1621830" y="973882"/>
                </a:lnTo>
                <a:cubicBezTo>
                  <a:pt x="1629569" y="977305"/>
                  <a:pt x="1638697" y="979885"/>
                  <a:pt x="1649413" y="981076"/>
                </a:cubicBezTo>
                <a:cubicBezTo>
                  <a:pt x="1649413" y="981076"/>
                  <a:pt x="1649413" y="981076"/>
                  <a:pt x="1893888" y="981076"/>
                </a:cubicBezTo>
                <a:cubicBezTo>
                  <a:pt x="1920875" y="981076"/>
                  <a:pt x="1945481" y="992188"/>
                  <a:pt x="1963341" y="1010048"/>
                </a:cubicBezTo>
                <a:lnTo>
                  <a:pt x="1963341" y="1010048"/>
                </a:lnTo>
                <a:lnTo>
                  <a:pt x="1932038" y="988865"/>
                </a:lnTo>
                <a:cubicBezTo>
                  <a:pt x="1920280" y="983854"/>
                  <a:pt x="1907382" y="981076"/>
                  <a:pt x="1893888" y="981076"/>
                </a:cubicBezTo>
                <a:cubicBezTo>
                  <a:pt x="1649413" y="981076"/>
                  <a:pt x="1649413" y="981076"/>
                  <a:pt x="1649413" y="981076"/>
                </a:cubicBezTo>
                <a:cubicBezTo>
                  <a:pt x="1627982" y="978695"/>
                  <a:pt x="1612901" y="970757"/>
                  <a:pt x="1602582" y="961629"/>
                </a:cubicBezTo>
                <a:close/>
                <a:moveTo>
                  <a:pt x="1580700" y="921558"/>
                </a:moveTo>
                <a:lnTo>
                  <a:pt x="1584325" y="935038"/>
                </a:lnTo>
                <a:lnTo>
                  <a:pt x="1599707" y="957442"/>
                </a:lnTo>
                <a:lnTo>
                  <a:pt x="1584325" y="935038"/>
                </a:lnTo>
                <a:close/>
                <a:moveTo>
                  <a:pt x="611188" y="831850"/>
                </a:moveTo>
                <a:lnTo>
                  <a:pt x="611188" y="831851"/>
                </a:lnTo>
                <a:cubicBezTo>
                  <a:pt x="614363" y="842170"/>
                  <a:pt x="615951" y="849313"/>
                  <a:pt x="616943" y="856060"/>
                </a:cubicBezTo>
                <a:lnTo>
                  <a:pt x="619001" y="876647"/>
                </a:lnTo>
                <a:lnTo>
                  <a:pt x="616942" y="856060"/>
                </a:lnTo>
                <a:close/>
                <a:moveTo>
                  <a:pt x="1152525" y="687388"/>
                </a:moveTo>
                <a:lnTo>
                  <a:pt x="1160314" y="725289"/>
                </a:lnTo>
                <a:cubicBezTo>
                  <a:pt x="1175345" y="760115"/>
                  <a:pt x="1210469" y="784225"/>
                  <a:pt x="1250950" y="784225"/>
                </a:cubicBezTo>
                <a:cubicBezTo>
                  <a:pt x="1250950" y="784225"/>
                  <a:pt x="1250950" y="784225"/>
                  <a:pt x="1476375" y="784225"/>
                </a:cubicBezTo>
                <a:cubicBezTo>
                  <a:pt x="1528763" y="784225"/>
                  <a:pt x="1571625" y="825500"/>
                  <a:pt x="1574800" y="876300"/>
                </a:cubicBezTo>
                <a:lnTo>
                  <a:pt x="1574943" y="879261"/>
                </a:lnTo>
                <a:lnTo>
                  <a:pt x="1574800" y="876301"/>
                </a:lnTo>
                <a:cubicBezTo>
                  <a:pt x="1571625" y="825501"/>
                  <a:pt x="1528763" y="784226"/>
                  <a:pt x="1476375" y="784226"/>
                </a:cubicBezTo>
                <a:cubicBezTo>
                  <a:pt x="1250950" y="784226"/>
                  <a:pt x="1250950" y="784226"/>
                  <a:pt x="1250950" y="784226"/>
                </a:cubicBezTo>
                <a:cubicBezTo>
                  <a:pt x="1196975" y="784226"/>
                  <a:pt x="1152525" y="741363"/>
                  <a:pt x="1152525" y="687388"/>
                </a:cubicBezTo>
                <a:close/>
                <a:moveTo>
                  <a:pt x="65" y="687071"/>
                </a:moveTo>
                <a:lnTo>
                  <a:pt x="0" y="687388"/>
                </a:lnTo>
                <a:lnTo>
                  <a:pt x="0" y="687388"/>
                </a:lnTo>
                <a:close/>
                <a:moveTo>
                  <a:pt x="177800" y="0"/>
                </a:moveTo>
                <a:cubicBezTo>
                  <a:pt x="177800" y="0"/>
                  <a:pt x="177800" y="0"/>
                  <a:pt x="2089150" y="0"/>
                </a:cubicBezTo>
                <a:cubicBezTo>
                  <a:pt x="2144713" y="0"/>
                  <a:pt x="2187575" y="44450"/>
                  <a:pt x="2187575" y="98425"/>
                </a:cubicBezTo>
                <a:cubicBezTo>
                  <a:pt x="2187575" y="152400"/>
                  <a:pt x="2144713" y="196850"/>
                  <a:pt x="2089150" y="196850"/>
                </a:cubicBezTo>
                <a:cubicBezTo>
                  <a:pt x="2089150" y="196850"/>
                  <a:pt x="2089150" y="196850"/>
                  <a:pt x="1495425" y="196850"/>
                </a:cubicBezTo>
                <a:cubicBezTo>
                  <a:pt x="1441450" y="196850"/>
                  <a:pt x="1398588" y="239713"/>
                  <a:pt x="1398588" y="295275"/>
                </a:cubicBezTo>
                <a:cubicBezTo>
                  <a:pt x="1398588" y="349250"/>
                  <a:pt x="1441450" y="392113"/>
                  <a:pt x="1495425" y="392113"/>
                </a:cubicBezTo>
                <a:cubicBezTo>
                  <a:pt x="1495425" y="392113"/>
                  <a:pt x="1495425" y="392113"/>
                  <a:pt x="1544638" y="392113"/>
                </a:cubicBezTo>
                <a:cubicBezTo>
                  <a:pt x="1598613" y="392113"/>
                  <a:pt x="1643063" y="436563"/>
                  <a:pt x="1643063" y="490538"/>
                </a:cubicBezTo>
                <a:cubicBezTo>
                  <a:pt x="1643063" y="544513"/>
                  <a:pt x="1598613" y="588963"/>
                  <a:pt x="1544638" y="588963"/>
                </a:cubicBezTo>
                <a:cubicBezTo>
                  <a:pt x="1544638" y="588963"/>
                  <a:pt x="1544638" y="588963"/>
                  <a:pt x="1250950" y="588963"/>
                </a:cubicBezTo>
                <a:cubicBezTo>
                  <a:pt x="1210469" y="588963"/>
                  <a:pt x="1175345" y="613966"/>
                  <a:pt x="1160314" y="649238"/>
                </a:cubicBezTo>
                <a:lnTo>
                  <a:pt x="1152613" y="686960"/>
                </a:lnTo>
                <a:lnTo>
                  <a:pt x="1152687" y="686594"/>
                </a:lnTo>
                <a:lnTo>
                  <a:pt x="162" y="686594"/>
                </a:lnTo>
                <a:lnTo>
                  <a:pt x="7789" y="649238"/>
                </a:lnTo>
                <a:cubicBezTo>
                  <a:pt x="22820" y="613966"/>
                  <a:pt x="57944" y="588963"/>
                  <a:pt x="98425" y="588963"/>
                </a:cubicBezTo>
                <a:cubicBezTo>
                  <a:pt x="98425" y="588963"/>
                  <a:pt x="98425" y="588963"/>
                  <a:pt x="268288" y="588963"/>
                </a:cubicBezTo>
                <a:cubicBezTo>
                  <a:pt x="312738" y="584200"/>
                  <a:pt x="330200" y="557213"/>
                  <a:pt x="334963" y="541338"/>
                </a:cubicBezTo>
                <a:cubicBezTo>
                  <a:pt x="342900" y="522288"/>
                  <a:pt x="342900" y="514350"/>
                  <a:pt x="342900" y="498475"/>
                </a:cubicBezTo>
                <a:cubicBezTo>
                  <a:pt x="342900" y="495300"/>
                  <a:pt x="342900" y="493713"/>
                  <a:pt x="342900" y="490538"/>
                </a:cubicBezTo>
                <a:cubicBezTo>
                  <a:pt x="342900" y="436563"/>
                  <a:pt x="387350" y="392113"/>
                  <a:pt x="441325" y="392113"/>
                </a:cubicBezTo>
                <a:cubicBezTo>
                  <a:pt x="495300" y="392113"/>
                  <a:pt x="539750" y="349250"/>
                  <a:pt x="539750" y="295275"/>
                </a:cubicBezTo>
                <a:cubicBezTo>
                  <a:pt x="539750" y="239713"/>
                  <a:pt x="495300" y="196850"/>
                  <a:pt x="441325" y="196850"/>
                </a:cubicBezTo>
                <a:cubicBezTo>
                  <a:pt x="441325" y="196850"/>
                  <a:pt x="441325" y="196850"/>
                  <a:pt x="177800" y="196850"/>
                </a:cubicBezTo>
                <a:cubicBezTo>
                  <a:pt x="122238" y="196850"/>
                  <a:pt x="79375" y="152400"/>
                  <a:pt x="79375" y="98425"/>
                </a:cubicBezTo>
                <a:cubicBezTo>
                  <a:pt x="79375" y="44450"/>
                  <a:pt x="122238" y="0"/>
                  <a:pt x="1778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baseline="0" dirty="0">
              <a:latin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 userDrawn="1">
            <p:custDataLst>
              <p:tags r:id="rId8"/>
            </p:custDataLst>
          </p:nvPr>
        </p:nvCxnSpPr>
        <p:spPr>
          <a:xfrm>
            <a:off x="3516086" y="3570043"/>
            <a:ext cx="51598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714171" y="3650668"/>
            <a:ext cx="6763658" cy="818138"/>
          </a:xfrm>
        </p:spPr>
        <p:txBody>
          <a:bodyPr lIns="90000" tIns="46800" rIns="90000" bIns="46800" anchor="t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1730189" y="1675402"/>
            <a:ext cx="8731623" cy="1818730"/>
          </a:xfrm>
        </p:spPr>
        <p:txBody>
          <a:bodyPr lIns="90000" tIns="46800" rIns="90000" bIns="46800" anchor="b">
            <a:noAutofit/>
          </a:bodyPr>
          <a:lstStyle>
            <a:lvl1pPr algn="ctr">
              <a:defRPr sz="80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1"/>
            </p:custDataLst>
          </p:nvPr>
        </p:nvSpPr>
        <p:spPr>
          <a:xfrm>
            <a:off x="5106000" y="4933338"/>
            <a:ext cx="1980000" cy="43200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2"/>
            </p:custDataLst>
          </p:nvPr>
        </p:nvSpPr>
        <p:spPr>
          <a:xfrm>
            <a:off x="5106000" y="5429911"/>
            <a:ext cx="1980000" cy="43200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3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4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292800" y="0"/>
            <a:ext cx="11606400" cy="6553800"/>
            <a:chOff x="292800" y="0"/>
            <a:chExt cx="11606400" cy="6553800"/>
          </a:xfrm>
        </p:grpSpPr>
        <p:sp>
          <p:nvSpPr>
            <p:cNvPr id="15" name="等腰三角形 14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4699000" y="0"/>
              <a:ext cx="2794000" cy="122781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0" y="2933700"/>
            <a:ext cx="12192000" cy="168436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75698" y="2933700"/>
            <a:ext cx="5419185" cy="904875"/>
          </a:xfrm>
        </p:spPr>
        <p:txBody>
          <a:bodyPr anchor="b">
            <a:normAutofit/>
          </a:bodyPr>
          <a:lstStyle>
            <a:lvl1pPr algn="r">
              <a:defRPr sz="4000" b="1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76814" y="3887735"/>
            <a:ext cx="5419185" cy="730327"/>
          </a:xfr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292800" y="0"/>
            <a:ext cx="11606400" cy="6553800"/>
            <a:chOff x="292800" y="0"/>
            <a:chExt cx="11606400" cy="6553800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4699000" y="0"/>
              <a:ext cx="2794000" cy="122781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>
            <p:custDataLst>
              <p:tags r:id="rId3"/>
            </p:custDataLst>
          </p:nvPr>
        </p:nvGrpSpPr>
        <p:grpSpPr>
          <a:xfrm>
            <a:off x="292800" y="0"/>
            <a:ext cx="11606400" cy="6553800"/>
            <a:chOff x="292800" y="0"/>
            <a:chExt cx="11606400" cy="6553800"/>
          </a:xfrm>
        </p:grpSpPr>
        <p:sp>
          <p:nvSpPr>
            <p:cNvPr id="28" name="等腰三角形 27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4699000" y="0"/>
              <a:ext cx="2794000" cy="122781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>
            <a:off x="0" y="2032000"/>
            <a:ext cx="12192000" cy="2794000"/>
            <a:chOff x="0" y="2032000"/>
            <a:chExt cx="12192000" cy="2794000"/>
          </a:xfrm>
        </p:grpSpPr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 rot="16200000" flipV="1">
              <a:off x="-1257300" y="3289300"/>
              <a:ext cx="2794000" cy="279400"/>
            </a:xfrm>
            <a:custGeom>
              <a:avLst/>
              <a:gdLst>
                <a:gd name="connsiteX0" fmla="*/ 0 w 2794000"/>
                <a:gd name="connsiteY0" fmla="*/ 279400 h 279400"/>
                <a:gd name="connsiteX1" fmla="*/ 2794000 w 2794000"/>
                <a:gd name="connsiteY1" fmla="*/ 279400 h 279400"/>
                <a:gd name="connsiteX2" fmla="*/ 2476101 w 2794000"/>
                <a:gd name="connsiteY2" fmla="*/ 0 h 279400"/>
                <a:gd name="connsiteX3" fmla="*/ 317900 w 27940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0" h="279400">
                  <a:moveTo>
                    <a:pt x="0" y="279400"/>
                  </a:moveTo>
                  <a:lnTo>
                    <a:pt x="2794000" y="279400"/>
                  </a:lnTo>
                  <a:lnTo>
                    <a:pt x="2476101" y="0"/>
                  </a:lnTo>
                  <a:lnTo>
                    <a:pt x="317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5"/>
              </p:custDataLst>
            </p:nvPr>
          </p:nvSpPr>
          <p:spPr>
            <a:xfrm rot="5400000" flipV="1">
              <a:off x="10655300" y="3289300"/>
              <a:ext cx="2794000" cy="279400"/>
            </a:xfrm>
            <a:custGeom>
              <a:avLst/>
              <a:gdLst>
                <a:gd name="connsiteX0" fmla="*/ 0 w 2794000"/>
                <a:gd name="connsiteY0" fmla="*/ 279400 h 279400"/>
                <a:gd name="connsiteX1" fmla="*/ 2794000 w 2794000"/>
                <a:gd name="connsiteY1" fmla="*/ 279400 h 279400"/>
                <a:gd name="connsiteX2" fmla="*/ 2476101 w 2794000"/>
                <a:gd name="connsiteY2" fmla="*/ 0 h 279400"/>
                <a:gd name="connsiteX3" fmla="*/ 317900 w 27940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0" h="279400">
                  <a:moveTo>
                    <a:pt x="0" y="279400"/>
                  </a:moveTo>
                  <a:lnTo>
                    <a:pt x="2794000" y="279400"/>
                  </a:lnTo>
                  <a:lnTo>
                    <a:pt x="2476101" y="0"/>
                  </a:lnTo>
                  <a:lnTo>
                    <a:pt x="317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0" y="2032000"/>
            <a:ext cx="12192000" cy="2794000"/>
            <a:chOff x="0" y="2032000"/>
            <a:chExt cx="12192000" cy="2794000"/>
          </a:xfrm>
        </p:grpSpPr>
        <p:sp>
          <p:nvSpPr>
            <p:cNvPr id="20" name="任意多边形: 形状 19"/>
            <p:cNvSpPr/>
            <p:nvPr userDrawn="1">
              <p:custDataLst>
                <p:tags r:id="rId4"/>
              </p:custDataLst>
            </p:nvPr>
          </p:nvSpPr>
          <p:spPr>
            <a:xfrm rot="16200000" flipV="1">
              <a:off x="-1257300" y="3289300"/>
              <a:ext cx="2794000" cy="279400"/>
            </a:xfrm>
            <a:custGeom>
              <a:avLst/>
              <a:gdLst>
                <a:gd name="connsiteX0" fmla="*/ 0 w 2794000"/>
                <a:gd name="connsiteY0" fmla="*/ 279400 h 279400"/>
                <a:gd name="connsiteX1" fmla="*/ 2794000 w 2794000"/>
                <a:gd name="connsiteY1" fmla="*/ 279400 h 279400"/>
                <a:gd name="connsiteX2" fmla="*/ 2476101 w 2794000"/>
                <a:gd name="connsiteY2" fmla="*/ 0 h 279400"/>
                <a:gd name="connsiteX3" fmla="*/ 317900 w 27940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0" h="279400">
                  <a:moveTo>
                    <a:pt x="0" y="279400"/>
                  </a:moveTo>
                  <a:lnTo>
                    <a:pt x="2794000" y="279400"/>
                  </a:lnTo>
                  <a:lnTo>
                    <a:pt x="2476101" y="0"/>
                  </a:lnTo>
                  <a:lnTo>
                    <a:pt x="317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21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5400000" flipV="1">
              <a:off x="10655300" y="3289300"/>
              <a:ext cx="2794000" cy="279400"/>
            </a:xfrm>
            <a:custGeom>
              <a:avLst/>
              <a:gdLst>
                <a:gd name="connsiteX0" fmla="*/ 0 w 2794000"/>
                <a:gd name="connsiteY0" fmla="*/ 279400 h 279400"/>
                <a:gd name="connsiteX1" fmla="*/ 2794000 w 2794000"/>
                <a:gd name="connsiteY1" fmla="*/ 279400 h 279400"/>
                <a:gd name="connsiteX2" fmla="*/ 2476101 w 2794000"/>
                <a:gd name="connsiteY2" fmla="*/ 0 h 279400"/>
                <a:gd name="connsiteX3" fmla="*/ 317900 w 27940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0" h="279400">
                  <a:moveTo>
                    <a:pt x="0" y="279400"/>
                  </a:moveTo>
                  <a:lnTo>
                    <a:pt x="2794000" y="279400"/>
                  </a:lnTo>
                  <a:lnTo>
                    <a:pt x="2476101" y="0"/>
                  </a:lnTo>
                  <a:lnTo>
                    <a:pt x="317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051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>
            <a:off x="292800" y="0"/>
            <a:ext cx="11606400" cy="6553800"/>
            <a:chOff x="292800" y="0"/>
            <a:chExt cx="11606400" cy="6553800"/>
          </a:xfrm>
        </p:grpSpPr>
        <p:sp>
          <p:nvSpPr>
            <p:cNvPr id="14" name="等腰三角形 13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4699000" y="0"/>
              <a:ext cx="2794000" cy="122781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668313" y="762865"/>
            <a:ext cx="950984" cy="5388907"/>
          </a:xfrm>
        </p:spPr>
        <p:txBody>
          <a:bodyPr vert="eaVert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762857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292800" y="0"/>
            <a:ext cx="11606400" cy="6553800"/>
            <a:chOff x="292800" y="0"/>
            <a:chExt cx="11606400" cy="6553800"/>
          </a:xfrm>
        </p:grpSpPr>
        <p:sp>
          <p:nvSpPr>
            <p:cNvPr id="13" name="等腰三角形 12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4699000" y="0"/>
              <a:ext cx="2794000" cy="122781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0" y="1349360"/>
            <a:ext cx="7086600" cy="265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927100" y="1694016"/>
            <a:ext cx="6159500" cy="203605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664307" y="1694016"/>
            <a:ext cx="261937" cy="5163984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9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>
            <a:off x="0" y="2032000"/>
            <a:ext cx="12192000" cy="2794000"/>
            <a:chOff x="0" y="2032000"/>
            <a:chExt cx="12192000" cy="2794000"/>
          </a:xfrm>
        </p:grpSpPr>
        <p:sp>
          <p:nvSpPr>
            <p:cNvPr id="19" name="任意多边形: 形状 18"/>
            <p:cNvSpPr/>
            <p:nvPr userDrawn="1">
              <p:custDataLst>
                <p:tags r:id="rId4"/>
              </p:custDataLst>
            </p:nvPr>
          </p:nvSpPr>
          <p:spPr>
            <a:xfrm rot="16200000" flipV="1">
              <a:off x="-1257300" y="3289300"/>
              <a:ext cx="2794000" cy="279400"/>
            </a:xfrm>
            <a:custGeom>
              <a:avLst/>
              <a:gdLst>
                <a:gd name="connsiteX0" fmla="*/ 0 w 2794000"/>
                <a:gd name="connsiteY0" fmla="*/ 279400 h 279400"/>
                <a:gd name="connsiteX1" fmla="*/ 2794000 w 2794000"/>
                <a:gd name="connsiteY1" fmla="*/ 279400 h 279400"/>
                <a:gd name="connsiteX2" fmla="*/ 2476101 w 2794000"/>
                <a:gd name="connsiteY2" fmla="*/ 0 h 279400"/>
                <a:gd name="connsiteX3" fmla="*/ 317900 w 27940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0" h="279400">
                  <a:moveTo>
                    <a:pt x="0" y="279400"/>
                  </a:moveTo>
                  <a:lnTo>
                    <a:pt x="2794000" y="279400"/>
                  </a:lnTo>
                  <a:lnTo>
                    <a:pt x="2476101" y="0"/>
                  </a:lnTo>
                  <a:lnTo>
                    <a:pt x="317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20" name="任意多边形: 形状 19"/>
            <p:cNvSpPr/>
            <p:nvPr userDrawn="1">
              <p:custDataLst>
                <p:tags r:id="rId5"/>
              </p:custDataLst>
            </p:nvPr>
          </p:nvSpPr>
          <p:spPr>
            <a:xfrm rot="5400000" flipV="1">
              <a:off x="10655300" y="3289300"/>
              <a:ext cx="2794000" cy="279400"/>
            </a:xfrm>
            <a:custGeom>
              <a:avLst/>
              <a:gdLst>
                <a:gd name="connsiteX0" fmla="*/ 0 w 2794000"/>
                <a:gd name="connsiteY0" fmla="*/ 279400 h 279400"/>
                <a:gd name="connsiteX1" fmla="*/ 2794000 w 2794000"/>
                <a:gd name="connsiteY1" fmla="*/ 279400 h 279400"/>
                <a:gd name="connsiteX2" fmla="*/ 2476101 w 2794000"/>
                <a:gd name="connsiteY2" fmla="*/ 0 h 279400"/>
                <a:gd name="connsiteX3" fmla="*/ 317900 w 27940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0" h="279400">
                  <a:moveTo>
                    <a:pt x="0" y="279400"/>
                  </a:moveTo>
                  <a:lnTo>
                    <a:pt x="2794000" y="279400"/>
                  </a:lnTo>
                  <a:lnTo>
                    <a:pt x="2476101" y="0"/>
                  </a:lnTo>
                  <a:lnTo>
                    <a:pt x="317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>
            <a:off x="292800" y="0"/>
            <a:ext cx="11606400" cy="6553800"/>
            <a:chOff x="292800" y="0"/>
            <a:chExt cx="11606400" cy="6553800"/>
          </a:xfrm>
        </p:grpSpPr>
        <p:sp>
          <p:nvSpPr>
            <p:cNvPr id="9" name="等腰三角形 8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4699000" y="0"/>
              <a:ext cx="2794000" cy="122781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4" name="任意多边形: 形状 13"/>
          <p:cNvSpPr/>
          <p:nvPr userDrawn="1">
            <p:custDataLst>
              <p:tags r:id="rId10"/>
            </p:custDataLst>
          </p:nvPr>
        </p:nvSpPr>
        <p:spPr>
          <a:xfrm rot="5400000" flipH="1" flipV="1">
            <a:off x="10655300" y="3289300"/>
            <a:ext cx="2794000" cy="279400"/>
          </a:xfrm>
          <a:custGeom>
            <a:avLst/>
            <a:gdLst>
              <a:gd name="connsiteX0" fmla="*/ 0 w 2794000"/>
              <a:gd name="connsiteY0" fmla="*/ 279400 h 279400"/>
              <a:gd name="connsiteX1" fmla="*/ 2794000 w 2794000"/>
              <a:gd name="connsiteY1" fmla="*/ 279400 h 279400"/>
              <a:gd name="connsiteX2" fmla="*/ 2476101 w 2794000"/>
              <a:gd name="connsiteY2" fmla="*/ 0 h 279400"/>
              <a:gd name="connsiteX3" fmla="*/ 317900 w 2794000"/>
              <a:gd name="connsiteY3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">
                <a:moveTo>
                  <a:pt x="0" y="279400"/>
                </a:moveTo>
                <a:lnTo>
                  <a:pt x="2794000" y="279400"/>
                </a:lnTo>
                <a:lnTo>
                  <a:pt x="2476101" y="0"/>
                </a:lnTo>
                <a:lnTo>
                  <a:pt x="3179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3"/>
            </p:custDataLst>
          </p:nvPr>
        </p:nvSpPr>
        <p:spPr>
          <a:xfrm rot="10800000" flipV="1">
            <a:off x="4699000" y="6578599"/>
            <a:ext cx="2794000" cy="279400"/>
          </a:xfrm>
          <a:custGeom>
            <a:avLst/>
            <a:gdLst>
              <a:gd name="connsiteX0" fmla="*/ 0 w 2794000"/>
              <a:gd name="connsiteY0" fmla="*/ 279400 h 279400"/>
              <a:gd name="connsiteX1" fmla="*/ 2794000 w 2794000"/>
              <a:gd name="connsiteY1" fmla="*/ 279400 h 279400"/>
              <a:gd name="connsiteX2" fmla="*/ 2476101 w 2794000"/>
              <a:gd name="connsiteY2" fmla="*/ 0 h 279400"/>
              <a:gd name="connsiteX3" fmla="*/ 317900 w 2794000"/>
              <a:gd name="connsiteY3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">
                <a:moveTo>
                  <a:pt x="0" y="279400"/>
                </a:moveTo>
                <a:lnTo>
                  <a:pt x="2794000" y="279400"/>
                </a:lnTo>
                <a:lnTo>
                  <a:pt x="2476101" y="0"/>
                </a:lnTo>
                <a:lnTo>
                  <a:pt x="3179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10"/>
            </p:custDataLst>
          </p:nvPr>
        </p:nvSpPr>
        <p:spPr>
          <a:xfrm flipV="1">
            <a:off x="4699000" y="0"/>
            <a:ext cx="2794000" cy="279400"/>
          </a:xfrm>
          <a:custGeom>
            <a:avLst/>
            <a:gdLst>
              <a:gd name="connsiteX0" fmla="*/ 0 w 2794000"/>
              <a:gd name="connsiteY0" fmla="*/ 279400 h 279400"/>
              <a:gd name="connsiteX1" fmla="*/ 2794000 w 2794000"/>
              <a:gd name="connsiteY1" fmla="*/ 279400 h 279400"/>
              <a:gd name="connsiteX2" fmla="*/ 2476101 w 2794000"/>
              <a:gd name="connsiteY2" fmla="*/ 0 h 279400"/>
              <a:gd name="connsiteX3" fmla="*/ 317900 w 2794000"/>
              <a:gd name="connsiteY3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">
                <a:moveTo>
                  <a:pt x="0" y="279400"/>
                </a:moveTo>
                <a:lnTo>
                  <a:pt x="2794000" y="279400"/>
                </a:lnTo>
                <a:lnTo>
                  <a:pt x="2476101" y="0"/>
                </a:lnTo>
                <a:lnTo>
                  <a:pt x="3179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3"/>
            </p:custDataLst>
          </p:nvPr>
        </p:nvSpPr>
        <p:spPr>
          <a:xfrm rot="10800000" flipV="1">
            <a:off x="4699000" y="6578599"/>
            <a:ext cx="2794000" cy="279400"/>
          </a:xfrm>
          <a:custGeom>
            <a:avLst/>
            <a:gdLst>
              <a:gd name="connsiteX0" fmla="*/ 0 w 2794000"/>
              <a:gd name="connsiteY0" fmla="*/ 279400 h 279400"/>
              <a:gd name="connsiteX1" fmla="*/ 2794000 w 2794000"/>
              <a:gd name="connsiteY1" fmla="*/ 279400 h 279400"/>
              <a:gd name="connsiteX2" fmla="*/ 2476101 w 2794000"/>
              <a:gd name="connsiteY2" fmla="*/ 0 h 279400"/>
              <a:gd name="connsiteX3" fmla="*/ 317900 w 2794000"/>
              <a:gd name="connsiteY3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">
                <a:moveTo>
                  <a:pt x="0" y="279400"/>
                </a:moveTo>
                <a:lnTo>
                  <a:pt x="2794000" y="279400"/>
                </a:lnTo>
                <a:lnTo>
                  <a:pt x="2476101" y="0"/>
                </a:lnTo>
                <a:lnTo>
                  <a:pt x="3179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24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24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352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46000" y="4813200"/>
            <a:ext cx="5367600" cy="7812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4"/>
            </p:custDataLst>
          </p:nvPr>
        </p:nvGrpSpPr>
        <p:grpSpPr>
          <a:xfrm>
            <a:off x="0" y="2032000"/>
            <a:ext cx="12192000" cy="2794000"/>
            <a:chOff x="0" y="2032000"/>
            <a:chExt cx="12192000" cy="2794000"/>
          </a:xfrm>
        </p:grpSpPr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 rot="16200000" flipV="1">
              <a:off x="-1257300" y="3289300"/>
              <a:ext cx="2794000" cy="279400"/>
            </a:xfrm>
            <a:custGeom>
              <a:avLst/>
              <a:gdLst>
                <a:gd name="connsiteX0" fmla="*/ 0 w 2794000"/>
                <a:gd name="connsiteY0" fmla="*/ 279400 h 279400"/>
                <a:gd name="connsiteX1" fmla="*/ 2794000 w 2794000"/>
                <a:gd name="connsiteY1" fmla="*/ 279400 h 279400"/>
                <a:gd name="connsiteX2" fmla="*/ 2476101 w 2794000"/>
                <a:gd name="connsiteY2" fmla="*/ 0 h 279400"/>
                <a:gd name="connsiteX3" fmla="*/ 317900 w 27940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0" h="279400">
                  <a:moveTo>
                    <a:pt x="0" y="279400"/>
                  </a:moveTo>
                  <a:lnTo>
                    <a:pt x="2794000" y="279400"/>
                  </a:lnTo>
                  <a:lnTo>
                    <a:pt x="2476101" y="0"/>
                  </a:lnTo>
                  <a:lnTo>
                    <a:pt x="317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6"/>
              </p:custDataLst>
            </p:nvPr>
          </p:nvSpPr>
          <p:spPr>
            <a:xfrm rot="5400000" flipV="1">
              <a:off x="10655300" y="3289300"/>
              <a:ext cx="2794000" cy="279400"/>
            </a:xfrm>
            <a:custGeom>
              <a:avLst/>
              <a:gdLst>
                <a:gd name="connsiteX0" fmla="*/ 0 w 2794000"/>
                <a:gd name="connsiteY0" fmla="*/ 279400 h 279400"/>
                <a:gd name="connsiteX1" fmla="*/ 2794000 w 2794000"/>
                <a:gd name="connsiteY1" fmla="*/ 279400 h 279400"/>
                <a:gd name="connsiteX2" fmla="*/ 2476101 w 2794000"/>
                <a:gd name="connsiteY2" fmla="*/ 0 h 279400"/>
                <a:gd name="connsiteX3" fmla="*/ 317900 w 27940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0" h="279400">
                  <a:moveTo>
                    <a:pt x="0" y="279400"/>
                  </a:moveTo>
                  <a:lnTo>
                    <a:pt x="2794000" y="279400"/>
                  </a:lnTo>
                  <a:lnTo>
                    <a:pt x="2476101" y="0"/>
                  </a:lnTo>
                  <a:lnTo>
                    <a:pt x="317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aseline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14.xml"/><Relationship Id="rId23" Type="http://schemas.openxmlformats.org/officeDocument/2006/relationships/tags" Target="../tags/tag213.xml"/><Relationship Id="rId22" Type="http://schemas.openxmlformats.org/officeDocument/2006/relationships/tags" Target="../tags/tag212.xml"/><Relationship Id="rId21" Type="http://schemas.openxmlformats.org/officeDocument/2006/relationships/tags" Target="../tags/tag211.xml"/><Relationship Id="rId20" Type="http://schemas.openxmlformats.org/officeDocument/2006/relationships/tags" Target="../tags/tag21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09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image" Target="../media/image5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3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3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4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5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6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上接网页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实习报告（二）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任家旭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dirty="0"/>
              <a:t>........</a:t>
            </a:r>
            <a:endParaRPr lang="en-US" altLang="zh-CN" dirty="0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09625" y="433070"/>
            <a:ext cx="10515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最后，经过同事老板的</a:t>
            </a:r>
            <a:r>
              <a:rPr lang="en-US" altLang="zh-CN"/>
              <a:t>“</a:t>
            </a:r>
            <a:r>
              <a:rPr lang="zh-CN" altLang="en-US"/>
              <a:t>悉心教导</a:t>
            </a:r>
            <a:r>
              <a:rPr lang="en-US" altLang="zh-CN"/>
              <a:t>”</a:t>
            </a:r>
            <a:r>
              <a:rPr lang="zh-CN" altLang="en-US"/>
              <a:t>，装主机这一原来我以为永远也会不了的东西 装到吐。。系统，装到吐。。。</a:t>
            </a:r>
            <a:endParaRPr lang="zh-CN" altLang="en-US"/>
          </a:p>
        </p:txBody>
      </p:sp>
      <p:pic>
        <p:nvPicPr>
          <p:cNvPr id="5" name="图片 4" descr="IMG_20191010_103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" y="1287145"/>
            <a:ext cx="2739390" cy="5087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51200" y="277177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71875" y="2747645"/>
            <a:ext cx="230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这是日常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67325" y="1928495"/>
            <a:ext cx="4819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想看我是咋干活的。。请看老板朋友圈。。。。我干他拍。。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71625" y="1299845"/>
            <a:ext cx="10210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最后终于逃离实习，和亲爱的同学们一起上课。。。实习确实让我们学到不少课堂上学不到的东西，亲自动手比理论强多了，还有最重要的一点，上班比上学累多了 ，所以我们一定要好好学习，以后上班，不能站着。。。好累的。。。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1552234"/>
            <a:ext cx="5646002" cy="3656943"/>
          </a:xfrm>
          <a:prstGeom prst="rect">
            <a:avLst/>
          </a:prstGeom>
        </p:spPr>
      </p:pic>
      <p:sp>
        <p:nvSpPr>
          <p:cNvPr id="48" name="椭圆 47"/>
          <p:cNvSpPr/>
          <p:nvPr>
            <p:custDataLst>
              <p:tags r:id="rId3"/>
            </p:custDataLst>
          </p:nvPr>
        </p:nvSpPr>
        <p:spPr>
          <a:xfrm>
            <a:off x="7136130" y="1576070"/>
            <a:ext cx="530225" cy="5302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7500" lnSpcReduction="20000"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9" name="任意多边形 48"/>
          <p:cNvSpPr/>
          <p:nvPr>
            <p:custDataLst>
              <p:tags r:id="rId4"/>
            </p:custDataLst>
          </p:nvPr>
        </p:nvSpPr>
        <p:spPr bwMode="auto">
          <a:xfrm>
            <a:off x="7266305" y="1706245"/>
            <a:ext cx="269875" cy="269875"/>
          </a:xfrm>
          <a:custGeom>
            <a:avLst/>
            <a:gdLst>
              <a:gd name="T0" fmla="*/ 177354294 w 21600"/>
              <a:gd name="T1" fmla="*/ 119619947 h 21600"/>
              <a:gd name="T2" fmla="*/ 181994773 w 21600"/>
              <a:gd name="T3" fmla="*/ 90970153 h 21600"/>
              <a:gd name="T4" fmla="*/ 90997440 w 21600"/>
              <a:gd name="T5" fmla="*/ 0 h 21600"/>
              <a:gd name="T6" fmla="*/ 0 w 21600"/>
              <a:gd name="T7" fmla="*/ 90970153 h 21600"/>
              <a:gd name="T8" fmla="*/ 90997440 w 21600"/>
              <a:gd name="T9" fmla="*/ 181941690 h 21600"/>
              <a:gd name="T10" fmla="*/ 119632265 w 21600"/>
              <a:gd name="T11" fmla="*/ 177314796 h 21600"/>
              <a:gd name="T12" fmla="*/ 140353873 w 21600"/>
              <a:gd name="T13" fmla="*/ 198036404 h 21600"/>
              <a:gd name="T14" fmla="*/ 184433669 w 21600"/>
              <a:gd name="T15" fmla="*/ 198036404 h 21600"/>
              <a:gd name="T16" fmla="*/ 184433669 w 21600"/>
              <a:gd name="T17" fmla="*/ 242088912 h 21600"/>
              <a:gd name="T18" fmla="*/ 184513921 w 21600"/>
              <a:gd name="T19" fmla="*/ 242169283 h 21600"/>
              <a:gd name="T20" fmla="*/ 228567695 w 21600"/>
              <a:gd name="T21" fmla="*/ 242169283 h 21600"/>
              <a:gd name="T22" fmla="*/ 228567695 w 21600"/>
              <a:gd name="T23" fmla="*/ 286223057 h 21600"/>
              <a:gd name="T24" fmla="*/ 228660384 w 21600"/>
              <a:gd name="T25" fmla="*/ 286302043 h 21600"/>
              <a:gd name="T26" fmla="*/ 286355233 w 21600"/>
              <a:gd name="T27" fmla="*/ 286302043 h 21600"/>
              <a:gd name="T28" fmla="*/ 286355233 w 21600"/>
              <a:gd name="T29" fmla="*/ 286355233 h 21600"/>
              <a:gd name="T30" fmla="*/ 286355233 w 21600"/>
              <a:gd name="T31" fmla="*/ 228580132 h 21600"/>
              <a:gd name="T32" fmla="*/ 177354294 w 21600"/>
              <a:gd name="T33" fmla="*/ 119619947 h 21600"/>
              <a:gd name="T34" fmla="*/ 72066037 w 21600"/>
              <a:gd name="T35" fmla="*/ 102106942 h 21600"/>
              <a:gd name="T36" fmla="*/ 41349250 w 21600"/>
              <a:gd name="T37" fmla="*/ 71416187 h 21600"/>
              <a:gd name="T38" fmla="*/ 72066037 w 21600"/>
              <a:gd name="T39" fmla="*/ 40712996 h 21600"/>
              <a:gd name="T40" fmla="*/ 102769110 w 21600"/>
              <a:gd name="T41" fmla="*/ 71416187 h 21600"/>
              <a:gd name="T42" fmla="*/ 72066037 w 21600"/>
              <a:gd name="T43" fmla="*/ 102106942 h 21600"/>
              <a:gd name="T44" fmla="*/ 72066037 w 21600"/>
              <a:gd name="T45" fmla="*/ 102106942 h 2160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1600" h="21600">
                <a:moveTo>
                  <a:pt x="13378" y="9023"/>
                </a:moveTo>
                <a:cubicBezTo>
                  <a:pt x="13604" y="8343"/>
                  <a:pt x="13728" y="7617"/>
                  <a:pt x="13728" y="6862"/>
                </a:cubicBezTo>
                <a:cubicBezTo>
                  <a:pt x="13728" y="3072"/>
                  <a:pt x="10655" y="0"/>
                  <a:pt x="6864" y="0"/>
                </a:cubicBezTo>
                <a:cubicBezTo>
                  <a:pt x="3073" y="0"/>
                  <a:pt x="0" y="3072"/>
                  <a:pt x="0" y="6862"/>
                </a:cubicBezTo>
                <a:cubicBezTo>
                  <a:pt x="0" y="10652"/>
                  <a:pt x="3073" y="13724"/>
                  <a:pt x="6864" y="13724"/>
                </a:cubicBezTo>
                <a:cubicBezTo>
                  <a:pt x="7619" y="13724"/>
                  <a:pt x="8345" y="13600"/>
                  <a:pt x="9024" y="13375"/>
                </a:cubicBezTo>
                <a:lnTo>
                  <a:pt x="10587" y="14938"/>
                </a:lnTo>
                <a:lnTo>
                  <a:pt x="13912" y="14938"/>
                </a:lnTo>
                <a:lnTo>
                  <a:pt x="13912" y="18261"/>
                </a:lnTo>
                <a:lnTo>
                  <a:pt x="13918" y="18267"/>
                </a:lnTo>
                <a:lnTo>
                  <a:pt x="17241" y="18267"/>
                </a:lnTo>
                <a:lnTo>
                  <a:pt x="17241" y="21590"/>
                </a:lnTo>
                <a:lnTo>
                  <a:pt x="17248" y="21596"/>
                </a:lnTo>
                <a:lnTo>
                  <a:pt x="21600" y="21596"/>
                </a:lnTo>
                <a:lnTo>
                  <a:pt x="21600" y="21600"/>
                </a:lnTo>
                <a:lnTo>
                  <a:pt x="21600" y="17242"/>
                </a:lnTo>
                <a:lnTo>
                  <a:pt x="13378" y="9023"/>
                </a:lnTo>
                <a:close/>
                <a:moveTo>
                  <a:pt x="5436" y="7702"/>
                </a:moveTo>
                <a:cubicBezTo>
                  <a:pt x="4157" y="7702"/>
                  <a:pt x="3119" y="6665"/>
                  <a:pt x="3119" y="5387"/>
                </a:cubicBezTo>
                <a:cubicBezTo>
                  <a:pt x="3119" y="4108"/>
                  <a:pt x="4157" y="3071"/>
                  <a:pt x="5436" y="3071"/>
                </a:cubicBezTo>
                <a:cubicBezTo>
                  <a:pt x="6715" y="3071"/>
                  <a:pt x="7752" y="4108"/>
                  <a:pt x="7752" y="5387"/>
                </a:cubicBezTo>
                <a:cubicBezTo>
                  <a:pt x="7751" y="6665"/>
                  <a:pt x="6715" y="7702"/>
                  <a:pt x="5436" y="7702"/>
                </a:cubicBezTo>
                <a:close/>
                <a:moveTo>
                  <a:pt x="5436" y="770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fontScale="57500" lnSpcReduction="20000"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>
            <p:custDataLst>
              <p:tags r:id="rId5"/>
            </p:custDataLst>
          </p:nvPr>
        </p:nvSpPr>
        <p:spPr>
          <a:xfrm>
            <a:off x="7783830" y="1447165"/>
            <a:ext cx="2453640" cy="395605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0000"/>
          </a:bodyPr>
          <a:lstStyle/>
          <a:p>
            <a:pPr fontAlgn="auto">
              <a:lnSpc>
                <a:spcPct val="120000"/>
              </a:lnSpc>
            </a:pPr>
            <a:r>
              <a:rPr 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隔壁公司黑盒渗透</a:t>
            </a:r>
            <a:endParaRPr lang="zh-CN" sz="2000" b="1" spc="3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椭圆 89"/>
          <p:cNvSpPr/>
          <p:nvPr>
            <p:custDataLst>
              <p:tags r:id="rId6"/>
            </p:custDataLst>
          </p:nvPr>
        </p:nvSpPr>
        <p:spPr>
          <a:xfrm>
            <a:off x="7136130" y="3548380"/>
            <a:ext cx="530225" cy="53022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7500" lnSpcReduction="20000"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2" name="任意多边形 121"/>
          <p:cNvSpPr/>
          <p:nvPr>
            <p:custDataLst>
              <p:tags r:id="rId7"/>
            </p:custDataLst>
          </p:nvPr>
        </p:nvSpPr>
        <p:spPr bwMode="auto">
          <a:xfrm>
            <a:off x="7266305" y="3678555"/>
            <a:ext cx="269875" cy="269240"/>
          </a:xfrm>
          <a:custGeom>
            <a:avLst/>
            <a:gdLst>
              <a:gd name="T0" fmla="*/ 6287 w 6507"/>
              <a:gd name="T1" fmla="*/ 1258 h 6506"/>
              <a:gd name="T2" fmla="*/ 6088 w 6507"/>
              <a:gd name="T3" fmla="*/ 1457 h 6506"/>
              <a:gd name="T4" fmla="*/ 5291 w 6507"/>
              <a:gd name="T5" fmla="*/ 2255 h 6506"/>
              <a:gd name="T6" fmla="*/ 4440 w 6507"/>
              <a:gd name="T7" fmla="*/ 2067 h 6506"/>
              <a:gd name="T8" fmla="*/ 4252 w 6507"/>
              <a:gd name="T9" fmla="*/ 1216 h 6506"/>
              <a:gd name="T10" fmla="*/ 5049 w 6507"/>
              <a:gd name="T11" fmla="*/ 419 h 6506"/>
              <a:gd name="T12" fmla="*/ 5248 w 6507"/>
              <a:gd name="T13" fmla="*/ 220 h 6506"/>
              <a:gd name="T14" fmla="*/ 3440 w 6507"/>
              <a:gd name="T15" fmla="*/ 622 h 6506"/>
              <a:gd name="T16" fmla="*/ 2985 w 6507"/>
              <a:gd name="T17" fmla="*/ 2258 h 6506"/>
              <a:gd name="T18" fmla="*/ 2983 w 6507"/>
              <a:gd name="T19" fmla="*/ 2256 h 6506"/>
              <a:gd name="T20" fmla="*/ 351 w 6507"/>
              <a:gd name="T21" fmla="*/ 4887 h 6506"/>
              <a:gd name="T22" fmla="*/ 351 w 6507"/>
              <a:gd name="T23" fmla="*/ 6156 h 6506"/>
              <a:gd name="T24" fmla="*/ 1619 w 6507"/>
              <a:gd name="T25" fmla="*/ 6156 h 6506"/>
              <a:gd name="T26" fmla="*/ 4251 w 6507"/>
              <a:gd name="T27" fmla="*/ 3524 h 6506"/>
              <a:gd name="T28" fmla="*/ 4248 w 6507"/>
              <a:gd name="T29" fmla="*/ 3521 h 6506"/>
              <a:gd name="T30" fmla="*/ 5885 w 6507"/>
              <a:gd name="T31" fmla="*/ 3067 h 6506"/>
              <a:gd name="T32" fmla="*/ 6287 w 6507"/>
              <a:gd name="T33" fmla="*/ 1258 h 6506"/>
              <a:gd name="T34" fmla="*/ 1280 w 6507"/>
              <a:gd name="T35" fmla="*/ 5792 h 6506"/>
              <a:gd name="T36" fmla="*/ 714 w 6507"/>
              <a:gd name="T37" fmla="*/ 5792 h 6506"/>
              <a:gd name="T38" fmla="*/ 714 w 6507"/>
              <a:gd name="T39" fmla="*/ 5227 h 6506"/>
              <a:gd name="T40" fmla="*/ 1280 w 6507"/>
              <a:gd name="T41" fmla="*/ 5227 h 6506"/>
              <a:gd name="T42" fmla="*/ 1280 w 6507"/>
              <a:gd name="T43" fmla="*/ 5792 h 6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07" h="6506">
                <a:moveTo>
                  <a:pt x="6287" y="1258"/>
                </a:moveTo>
                <a:lnTo>
                  <a:pt x="6088" y="1457"/>
                </a:lnTo>
                <a:lnTo>
                  <a:pt x="5291" y="2255"/>
                </a:lnTo>
                <a:lnTo>
                  <a:pt x="4440" y="2067"/>
                </a:lnTo>
                <a:lnTo>
                  <a:pt x="4252" y="1216"/>
                </a:lnTo>
                <a:lnTo>
                  <a:pt x="5049" y="419"/>
                </a:lnTo>
                <a:lnTo>
                  <a:pt x="5248" y="220"/>
                </a:lnTo>
                <a:cubicBezTo>
                  <a:pt x="4638" y="0"/>
                  <a:pt x="3929" y="133"/>
                  <a:pt x="3440" y="622"/>
                </a:cubicBezTo>
                <a:cubicBezTo>
                  <a:pt x="2996" y="1066"/>
                  <a:pt x="2846" y="1690"/>
                  <a:pt x="2985" y="2258"/>
                </a:cubicBezTo>
                <a:lnTo>
                  <a:pt x="2983" y="2256"/>
                </a:lnTo>
                <a:lnTo>
                  <a:pt x="351" y="4887"/>
                </a:lnTo>
                <a:cubicBezTo>
                  <a:pt x="0" y="5238"/>
                  <a:pt x="0" y="5806"/>
                  <a:pt x="351" y="6156"/>
                </a:cubicBezTo>
                <a:cubicBezTo>
                  <a:pt x="701" y="6506"/>
                  <a:pt x="1269" y="6506"/>
                  <a:pt x="1619" y="6156"/>
                </a:cubicBezTo>
                <a:lnTo>
                  <a:pt x="4251" y="3524"/>
                </a:lnTo>
                <a:lnTo>
                  <a:pt x="4248" y="3521"/>
                </a:lnTo>
                <a:cubicBezTo>
                  <a:pt x="4816" y="3661"/>
                  <a:pt x="5441" y="3511"/>
                  <a:pt x="5885" y="3067"/>
                </a:cubicBezTo>
                <a:cubicBezTo>
                  <a:pt x="6374" y="2578"/>
                  <a:pt x="6507" y="1869"/>
                  <a:pt x="6287" y="1258"/>
                </a:cubicBezTo>
                <a:close/>
                <a:moveTo>
                  <a:pt x="1280" y="5792"/>
                </a:moveTo>
                <a:cubicBezTo>
                  <a:pt x="1124" y="5948"/>
                  <a:pt x="870" y="5948"/>
                  <a:pt x="714" y="5792"/>
                </a:cubicBezTo>
                <a:cubicBezTo>
                  <a:pt x="558" y="5636"/>
                  <a:pt x="558" y="5383"/>
                  <a:pt x="714" y="5227"/>
                </a:cubicBezTo>
                <a:cubicBezTo>
                  <a:pt x="870" y="5071"/>
                  <a:pt x="1124" y="5071"/>
                  <a:pt x="1280" y="5227"/>
                </a:cubicBezTo>
                <a:cubicBezTo>
                  <a:pt x="1436" y="5383"/>
                  <a:pt x="1436" y="5636"/>
                  <a:pt x="1280" y="57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fontScale="5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</a:pPr>
            <a:endParaRPr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 flipV="1">
            <a:off x="7875905" y="2370368"/>
            <a:ext cx="2402205" cy="38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9"/>
            </p:custDataLst>
          </p:nvPr>
        </p:nvCxnSpPr>
        <p:spPr>
          <a:xfrm>
            <a:off x="7875588" y="4348224"/>
            <a:ext cx="24012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>
            <p:custDataLst>
              <p:tags r:id="rId10"/>
            </p:custDataLst>
          </p:nvPr>
        </p:nvSpPr>
        <p:spPr bwMode="auto">
          <a:xfrm>
            <a:off x="3238500" y="1551743"/>
            <a:ext cx="2407502" cy="3656867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algn="ctr" fontAlgn="auto">
              <a:lnSpc>
                <a:spcPct val="120000"/>
              </a:lnSpc>
              <a:buSzPct val="25000"/>
            </a:pPr>
            <a:endParaRPr lang="zh-CN" altLang="en-US" sz="4400" b="1" spc="150" dirty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3776472" y="3075057"/>
            <a:ext cx="128930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75905" y="3500120"/>
            <a:ext cx="2238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科技广场搞硬件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58125" y="1995170"/>
            <a:ext cx="2543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不让带手机。。。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02615" y="262890"/>
            <a:ext cx="4925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过程。。。。。。</a:t>
            </a:r>
            <a:r>
              <a:rPr lang="en-US" altLang="zh-CN"/>
              <a:t>----</a:t>
            </a:r>
            <a:r>
              <a:rPr lang="zh-CN" altLang="en-US"/>
              <a:t>简单的信息搜集</a:t>
            </a:r>
            <a:endParaRPr lang="zh-CN" altLang="en-US"/>
          </a:p>
        </p:txBody>
      </p:sp>
      <p:pic>
        <p:nvPicPr>
          <p:cNvPr id="5" name="图片 4" descr="网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" y="631190"/>
            <a:ext cx="6525260" cy="2667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28255" y="1162050"/>
            <a:ext cx="3763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额。。这个就是传说中的隔壁公司的网址。。截图截大了。</a:t>
            </a:r>
            <a:endParaRPr lang="zh-CN" altLang="en-US"/>
          </a:p>
        </p:txBody>
      </p:sp>
      <p:pic>
        <p:nvPicPr>
          <p:cNvPr id="7" name="图片 6" descr="获取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" y="2359660"/>
            <a:ext cx="6668770" cy="3198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76820" y="3018155"/>
            <a:ext cx="4368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</a:t>
            </a:r>
            <a:r>
              <a:rPr lang="en-US" altLang="zh-CN"/>
              <a:t>ip</a:t>
            </a:r>
            <a:r>
              <a:rPr lang="zh-CN" altLang="en-US"/>
              <a:t>。。感觉有点简单，，但是核实 确实是 。哈哈哈</a:t>
            </a:r>
            <a:endParaRPr lang="zh-CN" altLang="en-US"/>
          </a:p>
        </p:txBody>
      </p:sp>
      <p:pic>
        <p:nvPicPr>
          <p:cNvPr id="10" name="图片 9" descr="服务器上网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" y="3663315"/>
            <a:ext cx="6983095" cy="3136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38415" y="4812665"/>
            <a:ext cx="4039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查查这个服务器上有哪些网站。。一看 好家伙 阿里云服务器 有钱人。。后边五十多页网站 没截图 。。都是有钱人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NS记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66675"/>
            <a:ext cx="5763260" cy="971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62750" y="285750"/>
            <a:ext cx="3619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</a:t>
            </a:r>
            <a:r>
              <a:rPr lang="en-US" altLang="zh-CN"/>
              <a:t>DNS</a:t>
            </a:r>
            <a:r>
              <a:rPr lang="zh-CN" altLang="en-US"/>
              <a:t>记录。。。后来也没用上。。。</a:t>
            </a:r>
            <a:endParaRPr lang="zh-CN" altLang="en-US"/>
          </a:p>
        </p:txBody>
      </p:sp>
      <p:pic>
        <p:nvPicPr>
          <p:cNvPr id="4" name="图片 3" descr="web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123950"/>
            <a:ext cx="8601710" cy="434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86800" y="1038225"/>
            <a:ext cx="29146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</a:t>
            </a:r>
            <a:r>
              <a:rPr lang="en-US" altLang="zh-CN"/>
              <a:t>webserver </a:t>
            </a:r>
            <a:r>
              <a:rPr lang="zh-CN" altLang="en-US"/>
              <a:t>，Apache-Coyote/1.1。。一个 </a:t>
            </a:r>
            <a:r>
              <a:rPr lang="en-US" altLang="zh-CN"/>
              <a:t>Java</a:t>
            </a:r>
            <a:r>
              <a:rPr lang="zh-CN" altLang="en-US"/>
              <a:t>写的服务器，传闻道之前出现了漏洞，不过给修复了。。。太可惜了</a:t>
            </a:r>
            <a:endParaRPr lang="zh-CN" altLang="en-US"/>
          </a:p>
        </p:txBody>
      </p:sp>
      <p:pic>
        <p:nvPicPr>
          <p:cNvPr id="6" name="图片 5" descr="注册信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76375"/>
            <a:ext cx="6143625" cy="2761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67575" y="3019425"/>
            <a:ext cx="3724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查找域名注册信息，全都给他挖出来。。嚣张。。</a:t>
            </a:r>
            <a:endParaRPr lang="zh-CN" altLang="en-US"/>
          </a:p>
        </p:txBody>
      </p:sp>
      <p:pic>
        <p:nvPicPr>
          <p:cNvPr id="8" name="图片 7" descr="开放端口查询中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3600450"/>
            <a:ext cx="6991985" cy="16097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96175" y="4248150"/>
            <a:ext cx="356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查找开放的端口。。查询中。。慢的要死，挣几百块钱容易吗。</a:t>
            </a:r>
            <a:endParaRPr lang="zh-CN" altLang="en-US"/>
          </a:p>
        </p:txBody>
      </p:sp>
      <p:pic>
        <p:nvPicPr>
          <p:cNvPr id="10" name="图片 9" descr="端口查询结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5124450"/>
            <a:ext cx="7611110" cy="1704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305800" y="5551805"/>
            <a:ext cx="3267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查询了四十年。。就给我开放了一个端口。。。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服务器版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24130"/>
            <a:ext cx="6943725" cy="21983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17485" y="537845"/>
            <a:ext cx="4286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查询服务器版本。。</a:t>
            </a:r>
            <a:endParaRPr lang="zh-CN" altLang="en-US"/>
          </a:p>
        </p:txBody>
      </p:sp>
      <p:pic>
        <p:nvPicPr>
          <p:cNvPr id="8" name="图片 7" descr="漏洞分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" y="2281555"/>
            <a:ext cx="1609725" cy="2590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20695" y="3004820"/>
            <a:ext cx="472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然后通过这些个牛逼的玩意，分析漏洞。。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630295" y="3938270"/>
            <a:ext cx="8010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好不容易扫描出来 这个</a:t>
            </a:r>
            <a:r>
              <a:t>URL存在SQL注入</a:t>
            </a:r>
            <a:r>
              <a:rPr lang="zh-CN"/>
              <a:t>，然后通过</a:t>
            </a:r>
            <a:r>
              <a:rPr lang="en-US" altLang="zh-CN"/>
              <a:t>sqlmap</a:t>
            </a:r>
            <a:r>
              <a:rPr lang="zh-CN" altLang="en-US"/>
              <a:t>测一下这个</a:t>
            </a:r>
            <a:r>
              <a:rPr lang="en-US" altLang="zh-CN"/>
              <a:t>URI</a:t>
            </a:r>
            <a:r>
              <a:rPr lang="zh-CN" altLang="en-US"/>
              <a:t>，</a:t>
            </a:r>
            <a:endParaRPr lang="zh-CN" altLang="en-US"/>
          </a:p>
        </p:txBody>
      </p:sp>
      <p:pic>
        <p:nvPicPr>
          <p:cNvPr id="11" name="图片 10" descr="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4166870"/>
            <a:ext cx="2896235" cy="26676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73170" y="5186045"/>
            <a:ext cx="529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072890" y="5090795"/>
            <a:ext cx="6381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查看wp_users表中的字段，然后发现 哈希函数加密。。幸好计算机三级中学过一点，认识这是哈希加密，用在线密码破解网站破解了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19150" y="356870"/>
            <a:ext cx="9582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进入后台</a:t>
            </a:r>
            <a:r>
              <a:rPr lang="en-US" altLang="zh-CN"/>
              <a:t>admin</a:t>
            </a:r>
            <a:r>
              <a:rPr lang="zh-CN" altLang="en-US"/>
              <a:t>，利用仅仅学过一丢丢的</a:t>
            </a:r>
            <a:r>
              <a:rPr lang="en-US" altLang="zh-CN"/>
              <a:t>PHP</a:t>
            </a:r>
            <a:r>
              <a:rPr lang="zh-CN" altLang="en-US"/>
              <a:t>上传了</a:t>
            </a:r>
            <a:r>
              <a:rPr lang="en-US" altLang="zh-CN"/>
              <a:t>PHP webshell</a:t>
            </a:r>
            <a:r>
              <a:rPr lang="zh-CN" altLang="en-US"/>
              <a:t>，然后反向连接到我的电脑上，然后 。。我就不会了。赚了几百块钱，不是白干的，然后跟一个牛逼人物，渗透测试工程师好像是，专业的，学习了最后的什么 </a:t>
            </a:r>
            <a:r>
              <a:rPr lang="en-US" altLang="zh-CN"/>
              <a:t>exp </a:t>
            </a:r>
            <a:r>
              <a:rPr lang="zh-CN" altLang="en-US"/>
              <a:t>，</a:t>
            </a:r>
            <a:r>
              <a:rPr lang="en-US" altLang="zh-CN"/>
              <a:t>weevely</a:t>
            </a:r>
            <a:r>
              <a:rPr lang="zh-CN" altLang="en-US"/>
              <a:t>制作</a:t>
            </a:r>
            <a:r>
              <a:rPr lang="en-US" altLang="zh-CN"/>
              <a:t>PHP</a:t>
            </a:r>
            <a:r>
              <a:rPr lang="zh-CN" altLang="en-US"/>
              <a:t>小马，好像是搞后门。。一顿懵逼。。。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62075" y="2404745"/>
            <a:ext cx="894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然后再某传媒公司干了几天 没啥意思，整天拉我喝酒 ，这谁受得了？然后，就去了科技广场去搞电脑硬件。。。。</a:t>
            </a:r>
            <a:endParaRPr lang="zh-CN" altLang="en-US"/>
          </a:p>
        </p:txBody>
      </p:sp>
      <p:pic>
        <p:nvPicPr>
          <p:cNvPr id="9" name="图片 8" descr="57819a6c52d75caab8469d0c411cc8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6505" y="3049905"/>
            <a:ext cx="3895725" cy="37331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81000" y="347345"/>
            <a:ext cx="603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参观一下这个地方。。。还行。。</a:t>
            </a:r>
            <a:endParaRPr lang="en-US" altLang="zh-CN"/>
          </a:p>
        </p:txBody>
      </p:sp>
      <p:pic>
        <p:nvPicPr>
          <p:cNvPr id="5" name="图片 4" descr="IMG_20191010_1034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828040"/>
            <a:ext cx="2576830" cy="5602605"/>
          </a:xfrm>
          <a:prstGeom prst="rect">
            <a:avLst/>
          </a:prstGeom>
        </p:spPr>
      </p:pic>
      <p:pic>
        <p:nvPicPr>
          <p:cNvPr id="7" name="图片 6" descr="IMG_20191010_103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5" y="3824605"/>
            <a:ext cx="6917055" cy="2854960"/>
          </a:xfrm>
          <a:prstGeom prst="rect">
            <a:avLst/>
          </a:prstGeom>
        </p:spPr>
      </p:pic>
      <p:pic>
        <p:nvPicPr>
          <p:cNvPr id="8" name="图片 7" descr="IMG_20191010_104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455930"/>
            <a:ext cx="6684645" cy="29698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0025" y="242570"/>
            <a:ext cx="632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但是这里才是我工作的的地方。。。</a:t>
            </a:r>
            <a:endParaRPr lang="zh-CN" altLang="en-US"/>
          </a:p>
        </p:txBody>
      </p:sp>
      <p:pic>
        <p:nvPicPr>
          <p:cNvPr id="7" name="图片 6" descr="IMG_20191009_0910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738505"/>
            <a:ext cx="6580505" cy="3027045"/>
          </a:xfrm>
          <a:prstGeom prst="rect">
            <a:avLst/>
          </a:prstGeom>
        </p:spPr>
      </p:pic>
      <p:pic>
        <p:nvPicPr>
          <p:cNvPr id="8" name="图片 7" descr="IMG_20191009_0945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6070"/>
            <a:ext cx="3290570" cy="63684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3425" y="337820"/>
            <a:ext cx="462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在这我学到了啥呢？</a:t>
            </a:r>
            <a:endParaRPr lang="zh-CN" altLang="en-US"/>
          </a:p>
        </p:txBody>
      </p:sp>
      <p:pic>
        <p:nvPicPr>
          <p:cNvPr id="5" name="图片 4" descr="IMG_20191010_1139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814070"/>
            <a:ext cx="2575560" cy="56013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33725" y="1156970"/>
            <a:ext cx="657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装</a:t>
            </a:r>
            <a:endParaRPr lang="zh-CN" altLang="en-US"/>
          </a:p>
          <a:p>
            <a:r>
              <a:rPr lang="zh-CN" altLang="en-US"/>
              <a:t>主</a:t>
            </a:r>
            <a:endParaRPr lang="zh-CN" altLang="en-US"/>
          </a:p>
          <a:p>
            <a:r>
              <a:rPr lang="zh-CN" altLang="en-US"/>
              <a:t>板</a:t>
            </a:r>
            <a:endParaRPr lang="zh-CN" altLang="en-US"/>
          </a:p>
        </p:txBody>
      </p:sp>
      <p:pic>
        <p:nvPicPr>
          <p:cNvPr id="8" name="图片 7" descr="IMG_20191010_091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35" y="814070"/>
            <a:ext cx="2470785" cy="53727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96050" y="1156970"/>
            <a:ext cx="1152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装</a:t>
            </a:r>
            <a:endParaRPr lang="zh-CN" altLang="en-US"/>
          </a:p>
          <a:p>
            <a:r>
              <a:rPr lang="zh-CN" altLang="en-US"/>
              <a:t>机</a:t>
            </a:r>
            <a:endParaRPr lang="zh-CN" altLang="en-US"/>
          </a:p>
        </p:txBody>
      </p:sp>
      <p:pic>
        <p:nvPicPr>
          <p:cNvPr id="10" name="图片 9" descr="IMG_20191009_1512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706120"/>
            <a:ext cx="2698750" cy="58686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191750" y="1318895"/>
            <a:ext cx="276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装系统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5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57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57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57"/>
  <p:tag name="KSO_WM_TEMPLATE_THUMBS_INDEX" val="1、4、7、8、10、11、12、13、15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215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3357_1*b*1"/>
  <p:tag name="KSO_WM_TEMPLATE_CATEGORY" val="custom"/>
  <p:tag name="KSO_WM_TEMPLATE_INDEX" val="20193357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ISCONTENTSTITLE" val="0"/>
  <p:tag name="KSO_WM_UNIT_PRESET_TEXT" val="部门工作汇报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57_1*a*1"/>
  <p:tag name="KSO_WM_TEMPLATE_CATEGORY" val="custom"/>
  <p:tag name="KSO_WM_TEMPLATE_INDEX" val="20193357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193357_1*b*2"/>
  <p:tag name="KSO_WM_TEMPLATE_CATEGORY" val="custom"/>
  <p:tag name="KSO_WM_TEMPLATE_INDEX" val="20193357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ISCONTENTSTITLE" val="0"/>
  <p:tag name="KSO_WM_UNIT_PRESET_TEXT" val="汇报日期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193357_1*b*3"/>
  <p:tag name="KSO_WM_TEMPLATE_CATEGORY" val="custom"/>
  <p:tag name="KSO_WM_TEMPLATE_INDEX" val="20193357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ID" val="custom20193357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3357"/>
  <p:tag name="KSO_WM_SLIDE_LAYOUT" val="a_b"/>
  <p:tag name="KSO_WM_SLIDE_LAYOUT_CNT" val="1_3"/>
  <p:tag name="KSO_WM_TEMPLATE_THUMBS_INDEX" val="1、4、7、8、10、11、12、13、15"/>
  <p:tag name="KSO_WM_TEMPLATE_MASTER_TYPE" val="1"/>
  <p:tag name="KSO_WM_TEMPLATE_COLOR_TYPE" val="1"/>
  <p:tag name="KSO_WM_TEMPLATE_MASTER_THUMB_INDEX" val="1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VALUE" val="1015*156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3357_4*d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57"/>
  <p:tag name="KSO_WM_UNIT_SUPPORT_UNIT_TYPE" val="[&quot;all&quot;]"/>
  <p:tag name="KSO_WM_UNIT_USESOURCEFORMAT_APPLY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x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x"/>
  <p:tag name="KSO_WM_UNIT_INDEX" val="1_1_1"/>
  <p:tag name="KSO_WM_UNIT_VALUE" val="75*75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16"/>
  <p:tag name="KSO_WM_DIAGRAM_GROUP_CODE" val="l1-1"/>
  <p:tag name="KSO_WM_UNIT_TYPE" val="l_h_a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x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x"/>
  <p:tag name="KSO_WM_UNIT_INDEX" val="1_2_1"/>
  <p:tag name="KSO_WM_UNIT_VALUE" val="75*75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2_2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LINE_FORE_SCHEMECOLOR_INDEX" val="14"/>
  <p:tag name="KSO_WM_UNIT_LINE_FILL_TYPE" val="2"/>
  <p:tag name="KSO_WM_UNIT_USESOURCEFORMAT_APPLY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3_2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LINE_FORE_SCHEMECOLOR_INDEX" val="14"/>
  <p:tag name="KSO_WM_UNIT_LINE_FILL_TYPE" val="2"/>
  <p:tag name="KSO_WM_UNIT_USESOURCEFORMAT_APPLY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193357_4*i*1"/>
  <p:tag name="KSO_WM_TEMPLATE_CATEGORY" val="custom"/>
  <p:tag name="KSO_WM_TEMPLATE_INDEX" val="20193357"/>
  <p:tag name="KSO_WM_UNIT_LAYERLEVEL" val="1"/>
  <p:tag name="KSO_WM_TAG_VERSION" val="1.0"/>
  <p:tag name="KSO_WM_BEAUTIFY_FLAG" val="#wm#"/>
  <p:tag name="KSO_WM_UNIT_NOCLEAR" val="0"/>
  <p:tag name="KSO_WM_UNIT_ISCONTENTSTITLE" val="1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93357_4*a*1"/>
  <p:tag name="KSO_WM_TEMPLATE_CATEGORY" val="custom"/>
  <p:tag name="KSO_WM_TEMPLATE_INDEX" val="20193357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custom20193357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57"/>
  <p:tag name="KSO_WM_SLIDE_TYPE" val="contents"/>
  <p:tag name="KSO_WM_SLIDE_SUBTYPE" val="diag"/>
  <p:tag name="KSO_WM_DIAGRAM_GROUP_CODE" val="l1-1"/>
  <p:tag name="KSO_WM_SLIDE_DIAGTYPE" val="l"/>
  <p:tag name="KSO_WM_SLIDE_LAYOUT" val="a_d_l"/>
  <p:tag name="KSO_WM_SLIDE_LAYOUT_CNT" val="1_1_1"/>
  <p:tag name="KSO_WM_TEMPLATE_SUBCATEGORY" val="0"/>
  <p:tag name="KSO_WM_TEMPLATE_MASTER_TYPE" val="1"/>
  <p:tag name="KSO_WM_TEMPLATE_COLOR_TYPE" val="1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3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UNIT_BK_DARK_LIGHT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2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4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20193357">
      <a:dk1>
        <a:srgbClr val="000000"/>
      </a:dk1>
      <a:lt1>
        <a:srgbClr val="FFFFFF"/>
      </a:lt1>
      <a:dk2>
        <a:srgbClr val="E7E7E7"/>
      </a:dk2>
      <a:lt2>
        <a:srgbClr val="FFFFFF"/>
      </a:lt2>
      <a:accent1>
        <a:srgbClr val="38B7BA"/>
      </a:accent1>
      <a:accent2>
        <a:srgbClr val="18BEB2"/>
      </a:accent2>
      <a:accent3>
        <a:srgbClr val="16C09C"/>
      </a:accent3>
      <a:accent4>
        <a:srgbClr val="35BF7D"/>
      </a:accent4>
      <a:accent5>
        <a:srgbClr val="58BF5F"/>
      </a:accent5>
      <a:accent6>
        <a:srgbClr val="76BA38"/>
      </a:accent6>
      <a:hlink>
        <a:srgbClr val="304FFC"/>
      </a:hlink>
      <a:folHlink>
        <a:srgbClr val="492067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20193357">
    <a:dk1>
      <a:srgbClr val="000000"/>
    </a:dk1>
    <a:lt1>
      <a:srgbClr val="FFFFFF"/>
    </a:lt1>
    <a:dk2>
      <a:srgbClr val="E7E7E7"/>
    </a:dk2>
    <a:lt2>
      <a:srgbClr val="FFFFFF"/>
    </a:lt2>
    <a:accent1>
      <a:srgbClr val="38B7BA"/>
    </a:accent1>
    <a:accent2>
      <a:srgbClr val="18BEB2"/>
    </a:accent2>
    <a:accent3>
      <a:srgbClr val="16C09C"/>
    </a:accent3>
    <a:accent4>
      <a:srgbClr val="35BF7D"/>
    </a:accent4>
    <a:accent5>
      <a:srgbClr val="58BF5F"/>
    </a:accent5>
    <a:accent6>
      <a:srgbClr val="76BA38"/>
    </a:accent6>
    <a:hlink>
      <a:srgbClr val="304FFC"/>
    </a:hlink>
    <a:folHlink>
      <a:srgbClr val="4920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</Words>
  <Application>WPS 演示</Application>
  <PresentationFormat>宽屏</PresentationFormat>
  <Paragraphs>71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Office 主题​​</vt:lpstr>
      <vt:lpstr>1_Office 主题​​</vt:lpstr>
      <vt:lpstr>实习报告（二）</vt:lpstr>
      <vt:lpstr>PowerPoint 演示文稿</vt:lpstr>
      <vt:lpstr>PowerPoint 演示文稿</vt:lpstr>
      <vt:lpstr>PowerPoint 演示文稿</vt:lpstr>
      <vt:lpstr>空白演示</vt:lpstr>
      <vt:lpstr>空白演示</vt:lpstr>
      <vt:lpstr>PowerPoint 演示文稿</vt:lpstr>
      <vt:lpstr>空白演示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26</cp:revision>
  <dcterms:created xsi:type="dcterms:W3CDTF">2019-06-19T02:08:00Z</dcterms:created>
  <dcterms:modified xsi:type="dcterms:W3CDTF">2019-10-18T14:56:44Z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